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7" r:id="rId10"/>
    <p:sldId id="275" r:id="rId11"/>
    <p:sldId id="281" r:id="rId12"/>
    <p:sldId id="280" r:id="rId13"/>
    <p:sldId id="28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5105"/>
    <a:srgbClr val="CC3300"/>
    <a:srgbClr val="FFCC00"/>
    <a:srgbClr val="5E1D10"/>
    <a:srgbClr val="4D4D4D"/>
    <a:srgbClr val="B0AC00"/>
    <a:srgbClr val="D5E1E7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8F887A-218E-4B53-BCF0-78D0F061B4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44F0D-7AC1-4BD3-890C-FA0F2BD05A0D}" type="datetimeFigureOut">
              <a:rPr lang="en-US" smtClean="0"/>
              <a:t>6/18/2008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A9345-1DFD-4A7C-95E2-6E32E1F16E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A9345-1DFD-4A7C-95E2-6E32E1F16E6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48200" y="4267200"/>
            <a:ext cx="3657600" cy="9906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8200" y="5181600"/>
            <a:ext cx="3657600" cy="6096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1143000"/>
            <a:ext cx="18288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143000"/>
            <a:ext cx="53340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057400"/>
            <a:ext cx="3581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581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143000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057400"/>
            <a:ext cx="731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B5105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67200" y="3657600"/>
            <a:ext cx="4419600" cy="2286000"/>
          </a:xfrm>
        </p:spPr>
        <p:txBody>
          <a:bodyPr/>
          <a:lstStyle/>
          <a:p>
            <a:pPr algn="ctr"/>
            <a:r>
              <a:rPr lang="en-US" sz="6000" b="1" dirty="0" smtClean="0"/>
              <a:t>Geometric Lines </a:t>
            </a:r>
            <a:endParaRPr lang="en-US" sz="6000" b="1" dirty="0"/>
          </a:p>
        </p:txBody>
      </p:sp>
      <p:pic>
        <p:nvPicPr>
          <p:cNvPr id="25607" name="Picture 7" descr="http://www.termespheres.com/images/perspective/threepointperspec_draw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3400"/>
            <a:ext cx="3657600" cy="2966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315200" cy="1143000"/>
          </a:xfrm>
        </p:spPr>
        <p:txBody>
          <a:bodyPr/>
          <a:lstStyle/>
          <a:p>
            <a:r>
              <a:rPr lang="en-US" sz="4000" b="1" dirty="0" smtClean="0"/>
              <a:t>What kind of lines</a:t>
            </a:r>
            <a:br>
              <a:rPr lang="en-US" sz="4000" b="1" dirty="0" smtClean="0"/>
            </a:br>
            <a:r>
              <a:rPr lang="en-US" sz="4000" b="1" dirty="0" smtClean="0"/>
              <a:t>do you see?</a:t>
            </a:r>
            <a:endParaRPr lang="en-US" sz="4000" b="1" dirty="0"/>
          </a:p>
        </p:txBody>
      </p:sp>
      <p:pic>
        <p:nvPicPr>
          <p:cNvPr id="54274" name="Picture 2" descr="http://intodis.com/blog/wp-content/uploads/2007/08/802.8-parallel-li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838200"/>
            <a:ext cx="2362200" cy="3149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410200" y="4191000"/>
            <a:ext cx="3452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Trees are </a:t>
            </a: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_______ to the ground.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00600" y="5562600"/>
            <a:ext cx="41601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510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perpendicular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510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4276" name="Picture 4" descr="http://www.geologywales.co.uk/storms/gallery/galleries/images/parallel_lines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133600"/>
            <a:ext cx="4280025" cy="238125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85800" y="4648200"/>
            <a:ext cx="3452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horizon is </a:t>
            </a: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_______ to the ground.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5867400"/>
            <a:ext cx="31768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510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horizontal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510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5" descr="http://www.pickens.k12.sc.us/EastEnd.es/images_in_use/smiley_thumbs_up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152400"/>
            <a:ext cx="1361383" cy="117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315200" cy="1143000"/>
          </a:xfrm>
        </p:spPr>
        <p:txBody>
          <a:bodyPr/>
          <a:lstStyle/>
          <a:p>
            <a:r>
              <a:rPr lang="en-US" sz="4000" b="1" dirty="0" smtClean="0"/>
              <a:t>What kind of lines </a:t>
            </a:r>
            <a:br>
              <a:rPr lang="en-US" sz="4000" b="1" dirty="0" smtClean="0"/>
            </a:br>
            <a:r>
              <a:rPr lang="en-US" sz="4000" b="1" dirty="0" smtClean="0"/>
              <a:t>do you see?</a:t>
            </a:r>
            <a:endParaRPr lang="en-US" sz="4000" b="1" dirty="0"/>
          </a:p>
        </p:txBody>
      </p:sp>
      <p:pic>
        <p:nvPicPr>
          <p:cNvPr id="66562" name="Picture 2" descr="http://northriverfalls.com/games-collectibles-hobbies/images/uploads/BAC92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133600"/>
            <a:ext cx="4514671" cy="4114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486400" y="685800"/>
            <a:ext cx="345291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short sections attached to the pole are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_______  to the long section of the pole.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10200" y="3886200"/>
            <a:ext cx="345291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short sections attached to the pole are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_______  to each other.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91200" y="5867400"/>
            <a:ext cx="26126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510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parallel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510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00600" y="3048000"/>
            <a:ext cx="41601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510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perpendicular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510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5" descr="http://www.pickens.k12.sc.us/EastEnd.es/images_in_use/smiley_thumbs_u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143000"/>
            <a:ext cx="918657" cy="79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spanishtownmardigras.com/images/2007SpanishTownRouteMapN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200"/>
            <a:ext cx="5781344" cy="60579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0" y="1066800"/>
            <a:ext cx="28194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 teams identify two roads that are:</a:t>
            </a:r>
          </a:p>
          <a:p>
            <a:pPr algn="ctr"/>
            <a:endParaRPr lang="en-US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Parallel</a:t>
            </a:r>
          </a:p>
          <a:p>
            <a:pPr algn="ctr"/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Perpendicular</a:t>
            </a:r>
          </a:p>
          <a:p>
            <a:pPr algn="ctr"/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 your notebook write how you know your answers</a:t>
            </a:r>
          </a:p>
          <a:p>
            <a:pPr algn="ctr"/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620000" cy="5943600"/>
          </a:xfrm>
        </p:spPr>
        <p:txBody>
          <a:bodyPr/>
          <a:lstStyle/>
          <a:p>
            <a:r>
              <a:rPr lang="en-US" sz="4000" b="1" dirty="0" smtClean="0"/>
              <a:t>On your own create a</a:t>
            </a:r>
            <a:br>
              <a:rPr lang="en-US" sz="4000" b="1" dirty="0" smtClean="0"/>
            </a:br>
            <a:r>
              <a:rPr lang="en-US" sz="4000" b="1" dirty="0" smtClean="0"/>
              <a:t>geometric design that includes the following types of lines:</a:t>
            </a:r>
            <a:br>
              <a:rPr lang="en-US" sz="4000" b="1" dirty="0" smtClean="0"/>
            </a:br>
            <a:r>
              <a:rPr lang="en-US" sz="4000" b="1" dirty="0"/>
              <a:t>	</a:t>
            </a:r>
            <a:r>
              <a:rPr lang="en-US" sz="4000" b="1" dirty="0" smtClean="0"/>
              <a:t>		parallel</a:t>
            </a:r>
            <a:br>
              <a:rPr lang="en-US" sz="4000" b="1" dirty="0" smtClean="0"/>
            </a:br>
            <a:r>
              <a:rPr lang="en-US" sz="4000" b="1" dirty="0"/>
              <a:t>	</a:t>
            </a:r>
            <a:r>
              <a:rPr lang="en-US" sz="4000" b="1" dirty="0" smtClean="0"/>
              <a:t>		perpendicular</a:t>
            </a:r>
            <a:br>
              <a:rPr lang="en-US" sz="4000" b="1" dirty="0" smtClean="0"/>
            </a:br>
            <a:r>
              <a:rPr lang="en-US" sz="4000" b="1" dirty="0"/>
              <a:t>	</a:t>
            </a:r>
            <a:r>
              <a:rPr lang="en-US" sz="4000" b="1" dirty="0" smtClean="0"/>
              <a:t>		horizontal</a:t>
            </a:r>
            <a:br>
              <a:rPr lang="en-US" sz="4000" b="1" dirty="0" smtClean="0"/>
            </a:br>
            <a:r>
              <a:rPr lang="en-US" sz="4000" b="1" dirty="0"/>
              <a:t>	</a:t>
            </a:r>
            <a:r>
              <a:rPr lang="en-US" sz="4000" b="1" dirty="0" smtClean="0"/>
              <a:t>		vertical</a:t>
            </a:r>
            <a:br>
              <a:rPr lang="en-US" sz="4000" b="1" dirty="0" smtClean="0"/>
            </a:br>
            <a:r>
              <a:rPr lang="en-US" sz="4000" b="1" dirty="0"/>
              <a:t>	</a:t>
            </a:r>
            <a:r>
              <a:rPr lang="en-US" sz="4000" b="1" dirty="0" smtClean="0"/>
              <a:t>		intersecting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315200" cy="1143000"/>
          </a:xfrm>
        </p:spPr>
        <p:txBody>
          <a:bodyPr/>
          <a:lstStyle/>
          <a:p>
            <a:r>
              <a:rPr lang="en-US" sz="4000" b="1" dirty="0" smtClean="0"/>
              <a:t>You Can Find Geometric Lines in the Real World</a:t>
            </a:r>
            <a:endParaRPr lang="en-US" sz="4000" b="1" dirty="0"/>
          </a:p>
        </p:txBody>
      </p:sp>
      <p:pic>
        <p:nvPicPr>
          <p:cNvPr id="35842" name="Picture 2" descr="http://townofnewbaltimore.org/images/highway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590800"/>
            <a:ext cx="2286000" cy="162098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85800" y="19812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 Roads</a:t>
            </a:r>
            <a:endParaRPr lang="en-US" sz="3200" dirty="0"/>
          </a:p>
        </p:txBody>
      </p:sp>
      <p:pic>
        <p:nvPicPr>
          <p:cNvPr id="35846" name="Picture 6" descr="http://www.moma.org/collection/provenance/items/images/638.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2286000"/>
            <a:ext cx="1841500" cy="203178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114800" y="17526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Art</a:t>
            </a:r>
            <a:endParaRPr lang="en-US" sz="3200" dirty="0"/>
          </a:p>
        </p:txBody>
      </p:sp>
      <p:pic>
        <p:nvPicPr>
          <p:cNvPr id="35848" name="Picture 8" descr="http://www.brothersofholycross.com/calendar/american-flag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4876800"/>
            <a:ext cx="2298700" cy="161887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124200" y="49530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 Our Flag</a:t>
            </a:r>
            <a:endParaRPr lang="en-US" sz="3200" dirty="0"/>
          </a:p>
        </p:txBody>
      </p:sp>
      <p:pic>
        <p:nvPicPr>
          <p:cNvPr id="35850" name="Picture 10" descr="http://www.maniacworld.com/Checkers/checker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2667000"/>
            <a:ext cx="1828800" cy="184181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400800" y="19812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Games</a:t>
            </a:r>
            <a:endParaRPr lang="en-US" sz="3200" dirty="0"/>
          </a:p>
        </p:txBody>
      </p:sp>
      <p:pic>
        <p:nvPicPr>
          <p:cNvPr id="35852" name="Picture 12" descr="http://www.phuket-hotel.org/map/images/phuket_town_map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24400" y="4724400"/>
            <a:ext cx="1752600" cy="200297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781800" y="5105400"/>
            <a:ext cx="137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On Maps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6781800" cy="1143000"/>
          </a:xfrm>
        </p:spPr>
        <p:txBody>
          <a:bodyPr/>
          <a:lstStyle/>
          <a:p>
            <a:r>
              <a:rPr lang="en-US" sz="6000" b="1" dirty="0" smtClean="0"/>
              <a:t>Types of Lines</a:t>
            </a:r>
            <a:endParaRPr lang="en-US" sz="60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33600" y="20574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23622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 line is a collection of points along a straight path that goes on and on in opposite directions. A line has no endpoints.</a:t>
            </a:r>
            <a:endParaRPr lang="en-US" sz="280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09800" y="44958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600" y="48768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 line segment is a part of a line having two endpoints.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990600" y="12192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1000" y="12954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 ray is a part of a line with one endpoint and goes on and on in one direction...</a:t>
            </a:r>
            <a:endParaRPr lang="en-US" sz="2800" b="1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-380206" y="5180806"/>
            <a:ext cx="27432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71600" y="4572000"/>
            <a:ext cx="670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Vertical lines are lines that run </a:t>
            </a:r>
            <a:r>
              <a:rPr lang="en-US" sz="2800" b="1" dirty="0"/>
              <a:t>up and down, like a telephone pole.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14400" y="25908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2400" y="2819400"/>
            <a:ext cx="80313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Horizontal lines are lines that run left to right,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like the horizon.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228600" y="12192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28600" y="15240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" y="1752600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Parallel lines are </a:t>
            </a:r>
            <a:r>
              <a:rPr lang="en-US" sz="2800" b="1" dirty="0"/>
              <a:t>lines that never intersect and are always the same distance from each other at every point on the lines.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19200" y="3581400"/>
            <a:ext cx="4495800" cy="1066800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219200" y="3733800"/>
            <a:ext cx="4648200" cy="533400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4876800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Intersecting lines are </a:t>
            </a:r>
            <a:r>
              <a:rPr lang="en-US" sz="2800" b="1" dirty="0"/>
              <a:t>two lines that cross at only one point.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685800" y="2971800"/>
            <a:ext cx="4724400" cy="1588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H="1">
            <a:off x="1181100" y="3009900"/>
            <a:ext cx="3657600" cy="76200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609600" y="5257800"/>
            <a:ext cx="82349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Perpendicular lines are two lines that intersect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or meet and make four square or right angles.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1219200"/>
            <a:ext cx="4724400" cy="365760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5029200" cy="1143000"/>
          </a:xfrm>
        </p:spPr>
        <p:txBody>
          <a:bodyPr/>
          <a:lstStyle/>
          <a:p>
            <a:r>
              <a:rPr lang="en-US" sz="4000" b="1" dirty="0" smtClean="0"/>
              <a:t>What kind of lines </a:t>
            </a:r>
            <a:br>
              <a:rPr lang="en-US" sz="4000" b="1" dirty="0" smtClean="0"/>
            </a:br>
            <a:r>
              <a:rPr lang="en-US" sz="4000" b="1" dirty="0" smtClean="0"/>
              <a:t>do you see?</a:t>
            </a:r>
            <a:endParaRPr lang="en-US" sz="4000" b="1" dirty="0"/>
          </a:p>
        </p:txBody>
      </p:sp>
      <p:pic>
        <p:nvPicPr>
          <p:cNvPr id="64514" name="Picture 2" descr="http://educ.queensu.ca/~fmc/december2004/images/VonalSt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17158"/>
            <a:ext cx="4800600" cy="491224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257800" y="2362200"/>
            <a:ext cx="33775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horizontal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0" y="3200400"/>
            <a:ext cx="33775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vertical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10200" y="4038600"/>
            <a:ext cx="33775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parallel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1600" y="4800600"/>
            <a:ext cx="3834746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3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perpendicular</a:t>
            </a:r>
            <a:endParaRPr lang="en-US" sz="33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4517" name="Picture 5" descr="http://www.pickens.k12.sc.us/EastEnd.es/images_in_use/smiley_thumbs_u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5486400"/>
            <a:ext cx="1361383" cy="117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http://www.wiu.edu/art/courses/design/highway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981200"/>
            <a:ext cx="5403850" cy="4095549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5029200" cy="1143000"/>
          </a:xfrm>
        </p:spPr>
        <p:txBody>
          <a:bodyPr/>
          <a:lstStyle/>
          <a:p>
            <a:r>
              <a:rPr lang="en-US" sz="4000" b="1" dirty="0" smtClean="0"/>
              <a:t>What kind of lines </a:t>
            </a:r>
            <a:br>
              <a:rPr lang="en-US" sz="4000" b="1" dirty="0" smtClean="0"/>
            </a:br>
            <a:r>
              <a:rPr lang="en-US" sz="4000" b="1" dirty="0" smtClean="0"/>
              <a:t>do you see?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5791200" y="2057400"/>
            <a:ext cx="31768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horizontal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0" y="2819400"/>
            <a:ext cx="24929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vertical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3581400"/>
            <a:ext cx="26126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parallel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49133" y="4343400"/>
            <a:ext cx="34948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perpendicular</a:t>
            </a:r>
            <a:endParaRPr lang="en-US" sz="3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22496" y="4953000"/>
            <a:ext cx="36215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intersecting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96848" y="5638800"/>
            <a:ext cx="36471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Line segment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Picture 5" descr="http://www.pickens.k12.sc.us/EastEnd.es/images_in_use/smiley_thumbs_u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81000"/>
            <a:ext cx="1361383" cy="117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315200" cy="1143000"/>
          </a:xfrm>
        </p:spPr>
        <p:txBody>
          <a:bodyPr/>
          <a:lstStyle/>
          <a:p>
            <a:r>
              <a:rPr lang="en-US" sz="4000" b="1" dirty="0" smtClean="0"/>
              <a:t>What kind of lines</a:t>
            </a:r>
            <a:br>
              <a:rPr lang="en-US" sz="4000" b="1" dirty="0" smtClean="0"/>
            </a:br>
            <a:r>
              <a:rPr lang="en-US" sz="4000" b="1" dirty="0" smtClean="0"/>
              <a:t>do you see?</a:t>
            </a:r>
            <a:endParaRPr lang="en-US" sz="4000" b="1" dirty="0"/>
          </a:p>
        </p:txBody>
      </p:sp>
      <p:pic>
        <p:nvPicPr>
          <p:cNvPr id="62466" name="Picture 2" descr="http://media.log-in.ru/i/parallellin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81200"/>
            <a:ext cx="4432300" cy="4267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257800" y="1981200"/>
            <a:ext cx="3452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red lines are</a:t>
            </a: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_______ to the Blue Lines.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0" y="4495800"/>
            <a:ext cx="3452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Yellow lines __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______  the Black Lines.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29200" y="3200400"/>
            <a:ext cx="38265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510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parallel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510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76800" y="5715000"/>
            <a:ext cx="4108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510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Intersect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510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5" descr="http://www.pickens.k12.sc.us/EastEnd.es/images_in_use/smiley_thumbs_u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81000"/>
            <a:ext cx="1361383" cy="117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her_scarf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her_scarf</Template>
  <TotalTime>136</TotalTime>
  <Words>303</Words>
  <Application>Microsoft PowerPoint</Application>
  <PresentationFormat>On-screen Show (4:3)</PresentationFormat>
  <Paragraphs>69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Georgia</vt:lpstr>
      <vt:lpstr>Arial Black</vt:lpstr>
      <vt:lpstr>Times New Roman</vt:lpstr>
      <vt:lpstr>her_scarf</vt:lpstr>
      <vt:lpstr>Geometric Lines </vt:lpstr>
      <vt:lpstr>You Can Find Geometric Lines in the Real World</vt:lpstr>
      <vt:lpstr>Types of Lines</vt:lpstr>
      <vt:lpstr>Slide 4</vt:lpstr>
      <vt:lpstr>Slide 5</vt:lpstr>
      <vt:lpstr>Slide 6</vt:lpstr>
      <vt:lpstr>What kind of lines  do you see?</vt:lpstr>
      <vt:lpstr>What kind of lines  do you see?</vt:lpstr>
      <vt:lpstr>What kind of lines do you see?</vt:lpstr>
      <vt:lpstr>What kind of lines do you see?</vt:lpstr>
      <vt:lpstr>What kind of lines  do you see?</vt:lpstr>
      <vt:lpstr>Slide 12</vt:lpstr>
      <vt:lpstr>On your own create a geometric design that includes the following types of lines:    parallel    perpendicular    horizontal    vertical    intersecting</vt:lpstr>
    </vt:vector>
  </TitlesOfParts>
  <Company>eclipsed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 scarf</dc:title>
  <dc:creator>Tanya</dc:creator>
  <cp:lastModifiedBy>Tanya</cp:lastModifiedBy>
  <cp:revision>31</cp:revision>
  <dcterms:created xsi:type="dcterms:W3CDTF">2008-06-18T23:29:40Z</dcterms:created>
  <dcterms:modified xsi:type="dcterms:W3CDTF">2008-06-19T01:45:47Z</dcterms:modified>
</cp:coreProperties>
</file>